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16"/>
  </p:notesMasterIdLst>
  <p:sldIdLst>
    <p:sldId id="258" r:id="rId6"/>
    <p:sldId id="259" r:id="rId7"/>
    <p:sldId id="260" r:id="rId8"/>
    <p:sldId id="261" r:id="rId9"/>
    <p:sldId id="262" r:id="rId10"/>
    <p:sldId id="265" r:id="rId11"/>
    <p:sldId id="266" r:id="rId12"/>
    <p:sldId id="267" r:id="rId13"/>
    <p:sldId id="268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DBF7AE-A1FA-0F61-40F6-FEC1A3FCBF2F}" v="1125" dt="2026-05-21T17:16:50.865"/>
    <p1510:client id="{D8C61472-F341-4815-9C42-00E17D3738E6}" v="3" dt="2026-05-21T16:01:46.2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6370" autoAdjust="0"/>
  </p:normalViewPr>
  <p:slideViewPr>
    <p:cSldViewPr snapToGrid="0">
      <p:cViewPr varScale="1">
        <p:scale>
          <a:sx n="106" d="100"/>
          <a:sy n="106" d="100"/>
        </p:scale>
        <p:origin x="79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316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Kraus" userId="S::dkraus@columbiacountyfla.com::b0d0b2e2-cffb-4e20-9af6-d1a047f12dc3" providerId="AD" clId="Web-{69DBF7AE-A1FA-0F61-40F6-FEC1A3FCBF2F}"/>
    <pc:docChg chg="addSld delSld modSld sldOrd">
      <pc:chgData name="David Kraus" userId="S::dkraus@columbiacountyfla.com::b0d0b2e2-cffb-4e20-9af6-d1a047f12dc3" providerId="AD" clId="Web-{69DBF7AE-A1FA-0F61-40F6-FEC1A3FCBF2F}" dt="2026-05-21T17:16:50.865" v="893" actId="20577"/>
      <pc:docMkLst>
        <pc:docMk/>
      </pc:docMkLst>
      <pc:sldChg chg="add del">
        <pc:chgData name="David Kraus" userId="S::dkraus@columbiacountyfla.com::b0d0b2e2-cffb-4e20-9af6-d1a047f12dc3" providerId="AD" clId="Web-{69DBF7AE-A1FA-0F61-40F6-FEC1A3FCBF2F}" dt="2026-05-21T17:16:07.053" v="888"/>
        <pc:sldMkLst>
          <pc:docMk/>
          <pc:sldMk cId="1584522687" sldId="256"/>
        </pc:sldMkLst>
      </pc:sldChg>
      <pc:sldChg chg="modSp ord">
        <pc:chgData name="David Kraus" userId="S::dkraus@columbiacountyfla.com::b0d0b2e2-cffb-4e20-9af6-d1a047f12dc3" providerId="AD" clId="Web-{69DBF7AE-A1FA-0F61-40F6-FEC1A3FCBF2F}" dt="2026-05-21T17:15:29.365" v="887" actId="20577"/>
        <pc:sldMkLst>
          <pc:docMk/>
          <pc:sldMk cId="3618234266" sldId="259"/>
        </pc:sldMkLst>
        <pc:spChg chg="mod">
          <ac:chgData name="David Kraus" userId="S::dkraus@columbiacountyfla.com::b0d0b2e2-cffb-4e20-9af6-d1a047f12dc3" providerId="AD" clId="Web-{69DBF7AE-A1FA-0F61-40F6-FEC1A3FCBF2F}" dt="2026-05-21T16:05:28.543" v="27" actId="20577"/>
          <ac:spMkLst>
            <pc:docMk/>
            <pc:sldMk cId="3618234266" sldId="259"/>
            <ac:spMk id="2" creationId="{00000000-0000-0000-0000-000000000000}"/>
          </ac:spMkLst>
        </pc:spChg>
        <pc:spChg chg="mod">
          <ac:chgData name="David Kraus" userId="S::dkraus@columbiacountyfla.com::b0d0b2e2-cffb-4e20-9af6-d1a047f12dc3" providerId="AD" clId="Web-{69DBF7AE-A1FA-0F61-40F6-FEC1A3FCBF2F}" dt="2026-05-21T17:15:29.365" v="887" actId="20577"/>
          <ac:spMkLst>
            <pc:docMk/>
            <pc:sldMk cId="3618234266" sldId="259"/>
            <ac:spMk id="3" creationId="{00000000-0000-0000-0000-000000000000}"/>
          </ac:spMkLst>
        </pc:spChg>
      </pc:sldChg>
      <pc:sldChg chg="delSp">
        <pc:chgData name="David Kraus" userId="S::dkraus@columbiacountyfla.com::b0d0b2e2-cffb-4e20-9af6-d1a047f12dc3" providerId="AD" clId="Web-{69DBF7AE-A1FA-0F61-40F6-FEC1A3FCBF2F}" dt="2026-05-21T17:03:18.814" v="679"/>
        <pc:sldMkLst>
          <pc:docMk/>
          <pc:sldMk cId="928757200" sldId="261"/>
        </pc:sldMkLst>
        <pc:spChg chg="del">
          <ac:chgData name="David Kraus" userId="S::dkraus@columbiacountyfla.com::b0d0b2e2-cffb-4e20-9af6-d1a047f12dc3" providerId="AD" clId="Web-{69DBF7AE-A1FA-0F61-40F6-FEC1A3FCBF2F}" dt="2026-05-21T17:03:18.814" v="679"/>
          <ac:spMkLst>
            <pc:docMk/>
            <pc:sldMk cId="928757200" sldId="261"/>
            <ac:spMk id="4" creationId="{E7942E54-E842-6EFF-FC80-8B7CDB393C3C}"/>
          </ac:spMkLst>
        </pc:spChg>
      </pc:sldChg>
      <pc:sldChg chg="addSp delSp modSp new">
        <pc:chgData name="David Kraus" userId="S::dkraus@columbiacountyfla.com::b0d0b2e2-cffb-4e20-9af6-d1a047f12dc3" providerId="AD" clId="Web-{69DBF7AE-A1FA-0F61-40F6-FEC1A3FCBF2F}" dt="2026-05-21T16:29:50.211" v="463" actId="20577"/>
        <pc:sldMkLst>
          <pc:docMk/>
          <pc:sldMk cId="730618643" sldId="266"/>
        </pc:sldMkLst>
        <pc:spChg chg="mod">
          <ac:chgData name="David Kraus" userId="S::dkraus@columbiacountyfla.com::b0d0b2e2-cffb-4e20-9af6-d1a047f12dc3" providerId="AD" clId="Web-{69DBF7AE-A1FA-0F61-40F6-FEC1A3FCBF2F}" dt="2026-05-21T16:29:50.211" v="463" actId="20577"/>
          <ac:spMkLst>
            <pc:docMk/>
            <pc:sldMk cId="730618643" sldId="266"/>
            <ac:spMk id="2" creationId="{DD0B6B5B-2878-BB02-B818-A0AF7ADA3FB9}"/>
          </ac:spMkLst>
        </pc:spChg>
        <pc:spChg chg="del mod">
          <ac:chgData name="David Kraus" userId="S::dkraus@columbiacountyfla.com::b0d0b2e2-cffb-4e20-9af6-d1a047f12dc3" providerId="AD" clId="Web-{69DBF7AE-A1FA-0F61-40F6-FEC1A3FCBF2F}" dt="2026-05-21T16:23:55.821" v="422"/>
          <ac:spMkLst>
            <pc:docMk/>
            <pc:sldMk cId="730618643" sldId="266"/>
            <ac:spMk id="3" creationId="{7EC64CC7-0343-9E6C-D4E4-03BBD36A98CB}"/>
          </ac:spMkLst>
        </pc:spChg>
        <pc:spChg chg="add del mod">
          <ac:chgData name="David Kraus" userId="S::dkraus@columbiacountyfla.com::b0d0b2e2-cffb-4e20-9af6-d1a047f12dc3" providerId="AD" clId="Web-{69DBF7AE-A1FA-0F61-40F6-FEC1A3FCBF2F}" dt="2026-05-21T16:23:59.180" v="423"/>
          <ac:spMkLst>
            <pc:docMk/>
            <pc:sldMk cId="730618643" sldId="266"/>
            <ac:spMk id="6" creationId="{D3278366-6771-C5DE-60D1-F87BD03FA988}"/>
          </ac:spMkLst>
        </pc:spChg>
        <pc:picChg chg="add mod ord">
          <ac:chgData name="David Kraus" userId="S::dkraus@columbiacountyfla.com::b0d0b2e2-cffb-4e20-9af6-d1a047f12dc3" providerId="AD" clId="Web-{69DBF7AE-A1FA-0F61-40F6-FEC1A3FCBF2F}" dt="2026-05-21T16:25:32.602" v="431" actId="14100"/>
          <ac:picMkLst>
            <pc:docMk/>
            <pc:sldMk cId="730618643" sldId="266"/>
            <ac:picMk id="7" creationId="{F1D5F8B1-3F7C-85DF-6C07-919E46AEEEB5}"/>
          </ac:picMkLst>
        </pc:picChg>
        <pc:picChg chg="add mod">
          <ac:chgData name="David Kraus" userId="S::dkraus@columbiacountyfla.com::b0d0b2e2-cffb-4e20-9af6-d1a047f12dc3" providerId="AD" clId="Web-{69DBF7AE-A1FA-0F61-40F6-FEC1A3FCBF2F}" dt="2026-05-21T16:25:45.258" v="433" actId="1076"/>
          <ac:picMkLst>
            <pc:docMk/>
            <pc:sldMk cId="730618643" sldId="266"/>
            <ac:picMk id="8" creationId="{D367341B-6566-A35C-7EA0-462E9EF909F2}"/>
          </ac:picMkLst>
        </pc:picChg>
      </pc:sldChg>
      <pc:sldChg chg="addSp delSp modSp new">
        <pc:chgData name="David Kraus" userId="S::dkraus@columbiacountyfla.com::b0d0b2e2-cffb-4e20-9af6-d1a047f12dc3" providerId="AD" clId="Web-{69DBF7AE-A1FA-0F61-40F6-FEC1A3FCBF2F}" dt="2026-05-21T17:16:39.600" v="891" actId="20577"/>
        <pc:sldMkLst>
          <pc:docMk/>
          <pc:sldMk cId="3070744568" sldId="267"/>
        </pc:sldMkLst>
        <pc:spChg chg="mod">
          <ac:chgData name="David Kraus" userId="S::dkraus@columbiacountyfla.com::b0d0b2e2-cffb-4e20-9af6-d1a047f12dc3" providerId="AD" clId="Web-{69DBF7AE-A1FA-0F61-40F6-FEC1A3FCBF2F}" dt="2026-05-21T17:16:39.600" v="891" actId="20577"/>
          <ac:spMkLst>
            <pc:docMk/>
            <pc:sldMk cId="3070744568" sldId="267"/>
            <ac:spMk id="2" creationId="{62C2F46B-62CD-98BB-85DC-7728EC46EC9D}"/>
          </ac:spMkLst>
        </pc:spChg>
        <pc:spChg chg="del">
          <ac:chgData name="David Kraus" userId="S::dkraus@columbiacountyfla.com::b0d0b2e2-cffb-4e20-9af6-d1a047f12dc3" providerId="AD" clId="Web-{69DBF7AE-A1FA-0F61-40F6-FEC1A3FCBF2F}" dt="2026-05-21T16:31:48.382" v="466"/>
          <ac:spMkLst>
            <pc:docMk/>
            <pc:sldMk cId="3070744568" sldId="267"/>
            <ac:spMk id="3" creationId="{AE111FC9-652F-5591-1F91-2FC362A5544A}"/>
          </ac:spMkLst>
        </pc:spChg>
        <pc:picChg chg="add mod ord">
          <ac:chgData name="David Kraus" userId="S::dkraus@columbiacountyfla.com::b0d0b2e2-cffb-4e20-9af6-d1a047f12dc3" providerId="AD" clId="Web-{69DBF7AE-A1FA-0F61-40F6-FEC1A3FCBF2F}" dt="2026-05-21T16:36:18.101" v="481" actId="1076"/>
          <ac:picMkLst>
            <pc:docMk/>
            <pc:sldMk cId="3070744568" sldId="267"/>
            <ac:picMk id="5" creationId="{A7A6BFD9-EEF0-70CB-15A5-F806C6940155}"/>
          </ac:picMkLst>
        </pc:picChg>
        <pc:picChg chg="add mod">
          <ac:chgData name="David Kraus" userId="S::dkraus@columbiacountyfla.com::b0d0b2e2-cffb-4e20-9af6-d1a047f12dc3" providerId="AD" clId="Web-{69DBF7AE-A1FA-0F61-40F6-FEC1A3FCBF2F}" dt="2026-05-21T16:36:13.647" v="480" actId="14100"/>
          <ac:picMkLst>
            <pc:docMk/>
            <pc:sldMk cId="3070744568" sldId="267"/>
            <ac:picMk id="6" creationId="{E07A0D18-16AC-486E-3B3A-D35C453A3B2B}"/>
          </ac:picMkLst>
        </pc:picChg>
      </pc:sldChg>
      <pc:sldChg chg="addSp delSp modSp new">
        <pc:chgData name="David Kraus" userId="S::dkraus@columbiacountyfla.com::b0d0b2e2-cffb-4e20-9af6-d1a047f12dc3" providerId="AD" clId="Web-{69DBF7AE-A1FA-0F61-40F6-FEC1A3FCBF2F}" dt="2026-05-21T17:16:50.865" v="893" actId="20577"/>
        <pc:sldMkLst>
          <pc:docMk/>
          <pc:sldMk cId="1898736668" sldId="268"/>
        </pc:sldMkLst>
        <pc:spChg chg="mod">
          <ac:chgData name="David Kraus" userId="S::dkraus@columbiacountyfla.com::b0d0b2e2-cffb-4e20-9af6-d1a047f12dc3" providerId="AD" clId="Web-{69DBF7AE-A1FA-0F61-40F6-FEC1A3FCBF2F}" dt="2026-05-21T17:16:50.865" v="893" actId="20577"/>
          <ac:spMkLst>
            <pc:docMk/>
            <pc:sldMk cId="1898736668" sldId="268"/>
            <ac:spMk id="2" creationId="{BD103508-E755-BE88-8FE6-C7DC4D13CBCF}"/>
          </ac:spMkLst>
        </pc:spChg>
        <pc:spChg chg="del">
          <ac:chgData name="David Kraus" userId="S::dkraus@columbiacountyfla.com::b0d0b2e2-cffb-4e20-9af6-d1a047f12dc3" providerId="AD" clId="Web-{69DBF7AE-A1FA-0F61-40F6-FEC1A3FCBF2F}" dt="2026-05-21T16:34:15.695" v="473"/>
          <ac:spMkLst>
            <pc:docMk/>
            <pc:sldMk cId="1898736668" sldId="268"/>
            <ac:spMk id="3" creationId="{E3E436F7-2193-FFCD-F79D-2CC831010D97}"/>
          </ac:spMkLst>
        </pc:spChg>
        <pc:spChg chg="add mod">
          <ac:chgData name="David Kraus" userId="S::dkraus@columbiacountyfla.com::b0d0b2e2-cffb-4e20-9af6-d1a047f12dc3" providerId="AD" clId="Web-{69DBF7AE-A1FA-0F61-40F6-FEC1A3FCBF2F}" dt="2026-05-21T17:13:15.913" v="861" actId="1076"/>
          <ac:spMkLst>
            <pc:docMk/>
            <pc:sldMk cId="1898736668" sldId="268"/>
            <ac:spMk id="7" creationId="{37146C24-9438-800C-D088-4A7F092C1940}"/>
          </ac:spMkLst>
        </pc:spChg>
        <pc:picChg chg="add mod ord">
          <ac:chgData name="David Kraus" userId="S::dkraus@columbiacountyfla.com::b0d0b2e2-cffb-4e20-9af6-d1a047f12dc3" providerId="AD" clId="Web-{69DBF7AE-A1FA-0F61-40F6-FEC1A3FCBF2F}" dt="2026-05-21T16:35:45.648" v="478" actId="14100"/>
          <ac:picMkLst>
            <pc:docMk/>
            <pc:sldMk cId="1898736668" sldId="268"/>
            <ac:picMk id="5" creationId="{1DE95221-42F1-E943-3096-5D43F909620E}"/>
          </ac:picMkLst>
        </pc:picChg>
        <pc:picChg chg="add mod">
          <ac:chgData name="David Kraus" userId="S::dkraus@columbiacountyfla.com::b0d0b2e2-cffb-4e20-9af6-d1a047f12dc3" providerId="AD" clId="Web-{69DBF7AE-A1FA-0F61-40F6-FEC1A3FCBF2F}" dt="2026-05-21T16:35:51.491" v="479" actId="14100"/>
          <ac:picMkLst>
            <pc:docMk/>
            <pc:sldMk cId="1898736668" sldId="268"/>
            <ac:picMk id="6" creationId="{DF04C790-C9F6-2A25-9931-14F9437C6B7E}"/>
          </ac:picMkLst>
        </pc:picChg>
      </pc:sldChg>
      <pc:sldChg chg="new del">
        <pc:chgData name="David Kraus" userId="S::dkraus@columbiacountyfla.com::b0d0b2e2-cffb-4e20-9af6-d1a047f12dc3" providerId="AD" clId="Web-{69DBF7AE-A1FA-0F61-40F6-FEC1A3FCBF2F}" dt="2026-05-21T17:13:59.850" v="862"/>
        <pc:sldMkLst>
          <pc:docMk/>
          <pc:sldMk cId="3096470585" sldId="269"/>
        </pc:sldMkLst>
      </pc:sldChg>
      <pc:sldChg chg="new del">
        <pc:chgData name="David Kraus" userId="S::dkraus@columbiacountyfla.com::b0d0b2e2-cffb-4e20-9af6-d1a047f12dc3" providerId="AD" clId="Web-{69DBF7AE-A1FA-0F61-40F6-FEC1A3FCBF2F}" dt="2026-05-21T17:14:01.600" v="863"/>
        <pc:sldMkLst>
          <pc:docMk/>
          <pc:sldMk cId="463750180" sldId="270"/>
        </pc:sldMkLst>
      </pc:sldChg>
      <pc:sldChg chg="addSp delSp modSp new">
        <pc:chgData name="David Kraus" userId="S::dkraus@columbiacountyfla.com::b0d0b2e2-cffb-4e20-9af6-d1a047f12dc3" providerId="AD" clId="Web-{69DBF7AE-A1FA-0F61-40F6-FEC1A3FCBF2F}" dt="2026-05-21T17:10:18.157" v="820" actId="20577"/>
        <pc:sldMkLst>
          <pc:docMk/>
          <pc:sldMk cId="1188068294" sldId="271"/>
        </pc:sldMkLst>
        <pc:spChg chg="mod">
          <ac:chgData name="David Kraus" userId="S::dkraus@columbiacountyfla.com::b0d0b2e2-cffb-4e20-9af6-d1a047f12dc3" providerId="AD" clId="Web-{69DBF7AE-A1FA-0F61-40F6-FEC1A3FCBF2F}" dt="2026-05-21T17:08:54.454" v="787" actId="20577"/>
          <ac:spMkLst>
            <pc:docMk/>
            <pc:sldMk cId="1188068294" sldId="271"/>
            <ac:spMk id="2" creationId="{866AD299-37E6-D08E-417F-CF2168665875}"/>
          </ac:spMkLst>
        </pc:spChg>
        <pc:spChg chg="del">
          <ac:chgData name="David Kraus" userId="S::dkraus@columbiacountyfla.com::b0d0b2e2-cffb-4e20-9af6-d1a047f12dc3" providerId="AD" clId="Web-{69DBF7AE-A1FA-0F61-40F6-FEC1A3FCBF2F}" dt="2026-05-21T16:41:32.677" v="562"/>
          <ac:spMkLst>
            <pc:docMk/>
            <pc:sldMk cId="1188068294" sldId="271"/>
            <ac:spMk id="3" creationId="{E050B77B-35D9-25E4-FACC-60B68F378F65}"/>
          </ac:spMkLst>
        </pc:spChg>
        <pc:spChg chg="add del">
          <ac:chgData name="David Kraus" userId="S::dkraus@columbiacountyfla.com::b0d0b2e2-cffb-4e20-9af6-d1a047f12dc3" providerId="AD" clId="Web-{69DBF7AE-A1FA-0F61-40F6-FEC1A3FCBF2F}" dt="2026-05-21T16:52:14.832" v="573"/>
          <ac:spMkLst>
            <pc:docMk/>
            <pc:sldMk cId="1188068294" sldId="271"/>
            <ac:spMk id="7" creationId="{324555C2-6B42-145A-4B3E-DF22B6C9BC51}"/>
          </ac:spMkLst>
        </pc:spChg>
        <pc:spChg chg="add mod">
          <ac:chgData name="David Kraus" userId="S::dkraus@columbiacountyfla.com::b0d0b2e2-cffb-4e20-9af6-d1a047f12dc3" providerId="AD" clId="Web-{69DBF7AE-A1FA-0F61-40F6-FEC1A3FCBF2F}" dt="2026-05-21T17:10:18.157" v="820" actId="20577"/>
          <ac:spMkLst>
            <pc:docMk/>
            <pc:sldMk cId="1188068294" sldId="271"/>
            <ac:spMk id="9" creationId="{1F063C59-8C03-5FDD-F255-A24D0528E31E}"/>
          </ac:spMkLst>
        </pc:spChg>
        <pc:picChg chg="add mod ord">
          <ac:chgData name="David Kraus" userId="S::dkraus@columbiacountyfla.com::b0d0b2e2-cffb-4e20-9af6-d1a047f12dc3" providerId="AD" clId="Web-{69DBF7AE-A1FA-0F61-40F6-FEC1A3FCBF2F}" dt="2026-05-21T16:42:41.598" v="571" actId="14100"/>
          <ac:picMkLst>
            <pc:docMk/>
            <pc:sldMk cId="1188068294" sldId="271"/>
            <ac:picMk id="5" creationId="{05CC9705-9619-E5A5-AAE7-94DBEB11CC71}"/>
          </ac:picMkLst>
        </pc:picChg>
        <pc:picChg chg="add mod">
          <ac:chgData name="David Kraus" userId="S::dkraus@columbiacountyfla.com::b0d0b2e2-cffb-4e20-9af6-d1a047f12dc3" providerId="AD" clId="Web-{69DBF7AE-A1FA-0F61-40F6-FEC1A3FCBF2F}" dt="2026-05-21T16:42:29.130" v="569" actId="14100"/>
          <ac:picMkLst>
            <pc:docMk/>
            <pc:sldMk cId="1188068294" sldId="271"/>
            <ac:picMk id="6" creationId="{0A6A5FF5-AA9E-F39D-7761-E40A774DD52E}"/>
          </ac:picMkLst>
        </pc:picChg>
        <pc:picChg chg="add del mod">
          <ac:chgData name="David Kraus" userId="S::dkraus@columbiacountyfla.com::b0d0b2e2-cffb-4e20-9af6-d1a047f12dc3" providerId="AD" clId="Web-{69DBF7AE-A1FA-0F61-40F6-FEC1A3FCBF2F}" dt="2026-05-21T16:54:26.316" v="603"/>
          <ac:picMkLst>
            <pc:docMk/>
            <pc:sldMk cId="1188068294" sldId="271"/>
            <ac:picMk id="8" creationId="{B2F3BE44-F587-2DD3-FC79-FBA9C240038B}"/>
          </ac:picMkLst>
        </pc:picChg>
        <pc:picChg chg="add del mod">
          <ac:chgData name="David Kraus" userId="S::dkraus@columbiacountyfla.com::b0d0b2e2-cffb-4e20-9af6-d1a047f12dc3" providerId="AD" clId="Web-{69DBF7AE-A1FA-0F61-40F6-FEC1A3FCBF2F}" dt="2026-05-21T16:57:57.190" v="646"/>
          <ac:picMkLst>
            <pc:docMk/>
            <pc:sldMk cId="1188068294" sldId="271"/>
            <ac:picMk id="10" creationId="{87B049C8-D69A-21F9-920B-C9732B3563ED}"/>
          </ac:picMkLst>
        </pc:picChg>
      </pc:sldChg>
    </pc:docChg>
  </pc:docChgLst>
  <pc:docChgLst>
    <pc:chgData name="John Crews" userId="36a6f8c6-487d-4734-8bf3-72723dad6e1d" providerId="ADAL" clId="{B1E411FE-743C-4C68-A5F3-5255888E22C5}"/>
    <pc:docChg chg="undo custSel addSld delSld modSld">
      <pc:chgData name="John Crews" userId="36a6f8c6-487d-4734-8bf3-72723dad6e1d" providerId="ADAL" clId="{B1E411FE-743C-4C68-A5F3-5255888E22C5}" dt="2026-05-21T16:02:31.528" v="42" actId="680"/>
      <pc:docMkLst>
        <pc:docMk/>
      </pc:docMkLst>
      <pc:sldChg chg="add del">
        <pc:chgData name="John Crews" userId="36a6f8c6-487d-4734-8bf3-72723dad6e1d" providerId="ADAL" clId="{B1E411FE-743C-4C68-A5F3-5255888E22C5}" dt="2026-05-21T16:01:46.218" v="7"/>
        <pc:sldMkLst>
          <pc:docMk/>
          <pc:sldMk cId="1584522687" sldId="256"/>
        </pc:sldMkLst>
      </pc:sldChg>
      <pc:sldChg chg="modSp mod">
        <pc:chgData name="John Crews" userId="36a6f8c6-487d-4734-8bf3-72723dad6e1d" providerId="ADAL" clId="{B1E411FE-743C-4C68-A5F3-5255888E22C5}" dt="2026-05-21T16:02:17.653" v="40" actId="20577"/>
        <pc:sldMkLst>
          <pc:docMk/>
          <pc:sldMk cId="1663960315" sldId="258"/>
        </pc:sldMkLst>
        <pc:spChg chg="mod">
          <ac:chgData name="John Crews" userId="36a6f8c6-487d-4734-8bf3-72723dad6e1d" providerId="ADAL" clId="{B1E411FE-743C-4C68-A5F3-5255888E22C5}" dt="2026-05-21T16:02:17.653" v="40" actId="20577"/>
          <ac:spMkLst>
            <pc:docMk/>
            <pc:sldMk cId="1663960315" sldId="258"/>
            <ac:spMk id="6147" creationId="{00000000-0000-0000-0000-000000000000}"/>
          </ac:spMkLst>
        </pc:spChg>
      </pc:sldChg>
      <pc:sldChg chg="add del">
        <pc:chgData name="John Crews" userId="36a6f8c6-487d-4734-8bf3-72723dad6e1d" providerId="ADAL" clId="{B1E411FE-743C-4C68-A5F3-5255888E22C5}" dt="2026-05-21T16:01:46.218" v="7"/>
        <pc:sldMkLst>
          <pc:docMk/>
          <pc:sldMk cId="3381664421" sldId="260"/>
        </pc:sldMkLst>
      </pc:sldChg>
      <pc:sldChg chg="add del">
        <pc:chgData name="John Crews" userId="36a6f8c6-487d-4734-8bf3-72723dad6e1d" providerId="ADAL" clId="{B1E411FE-743C-4C68-A5F3-5255888E22C5}" dt="2026-05-21T16:01:46.218" v="7"/>
        <pc:sldMkLst>
          <pc:docMk/>
          <pc:sldMk cId="928757200" sldId="261"/>
        </pc:sldMkLst>
      </pc:sldChg>
      <pc:sldChg chg="modSp add del mod">
        <pc:chgData name="John Crews" userId="36a6f8c6-487d-4734-8bf3-72723dad6e1d" providerId="ADAL" clId="{B1E411FE-743C-4C68-A5F3-5255888E22C5}" dt="2026-05-21T16:01:46.218" v="7"/>
        <pc:sldMkLst>
          <pc:docMk/>
          <pc:sldMk cId="2940864893" sldId="262"/>
        </pc:sldMkLst>
        <pc:spChg chg="mod">
          <ac:chgData name="John Crews" userId="36a6f8c6-487d-4734-8bf3-72723dad6e1d" providerId="ADAL" clId="{B1E411FE-743C-4C68-A5F3-5255888E22C5}" dt="2026-05-21T16:01:43.117" v="6"/>
          <ac:spMkLst>
            <pc:docMk/>
            <pc:sldMk cId="2940864893" sldId="262"/>
            <ac:spMk id="4" creationId="{EFA4D369-958E-8A26-F558-A1E2E8FDCDB5}"/>
          </ac:spMkLst>
        </pc:spChg>
        <pc:spChg chg="mod">
          <ac:chgData name="John Crews" userId="36a6f8c6-487d-4734-8bf3-72723dad6e1d" providerId="ADAL" clId="{B1E411FE-743C-4C68-A5F3-5255888E22C5}" dt="2026-05-21T16:01:43.117" v="6"/>
          <ac:spMkLst>
            <pc:docMk/>
            <pc:sldMk cId="2940864893" sldId="262"/>
            <ac:spMk id="6" creationId="{1CEDC4D2-148B-049D-9138-87FDE62B31F3}"/>
          </ac:spMkLst>
        </pc:spChg>
      </pc:sldChg>
      <pc:sldChg chg="modSp add del mod">
        <pc:chgData name="John Crews" userId="36a6f8c6-487d-4734-8bf3-72723dad6e1d" providerId="ADAL" clId="{B1E411FE-743C-4C68-A5F3-5255888E22C5}" dt="2026-05-21T16:01:46.218" v="7"/>
        <pc:sldMkLst>
          <pc:docMk/>
          <pc:sldMk cId="212992207" sldId="265"/>
        </pc:sldMkLst>
        <pc:spChg chg="mod">
          <ac:chgData name="John Crews" userId="36a6f8c6-487d-4734-8bf3-72723dad6e1d" providerId="ADAL" clId="{B1E411FE-743C-4C68-A5F3-5255888E22C5}" dt="2026-05-21T16:01:43.117" v="6"/>
          <ac:spMkLst>
            <pc:docMk/>
            <pc:sldMk cId="212992207" sldId="265"/>
            <ac:spMk id="4" creationId="{D088C227-B6E5-4DAC-45DF-1FCD3F7400B3}"/>
          </ac:spMkLst>
        </pc:spChg>
        <pc:spChg chg="mod">
          <ac:chgData name="John Crews" userId="36a6f8c6-487d-4734-8bf3-72723dad6e1d" providerId="ADAL" clId="{B1E411FE-743C-4C68-A5F3-5255888E22C5}" dt="2026-05-21T16:01:43.117" v="6"/>
          <ac:spMkLst>
            <pc:docMk/>
            <pc:sldMk cId="212992207" sldId="265"/>
            <ac:spMk id="6" creationId="{08ABDC9F-CCA9-DE80-20A5-E762976BD709}"/>
          </ac:spMkLst>
        </pc:spChg>
      </pc:sldChg>
      <pc:sldChg chg="new del">
        <pc:chgData name="John Crews" userId="36a6f8c6-487d-4734-8bf3-72723dad6e1d" providerId="ADAL" clId="{B1E411FE-743C-4C68-A5F3-5255888E22C5}" dt="2026-05-21T16:02:31.528" v="42" actId="680"/>
        <pc:sldMkLst>
          <pc:docMk/>
          <pc:sldMk cId="2320942452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DC26FC-E078-4825-8ABB-C69420ACAB0B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4F9B9B-3AE5-411D-85F2-23813EF121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149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7988" y="696913"/>
            <a:ext cx="6207125" cy="34925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68C4D5-F863-48C0-A70D-65EC323F9B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08538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86785" y="69851"/>
            <a:ext cx="12018433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4667" y="1449389"/>
            <a:ext cx="12026900" cy="1527175"/>
          </a:xfrm>
          <a:prstGeom prst="rect">
            <a:avLst/>
          </a:prstGeom>
          <a:solidFill>
            <a:srgbClr val="025A02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4667" y="1397000"/>
            <a:ext cx="12026900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4667" y="2976564"/>
            <a:ext cx="12026900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0E54E-4069-463C-93B5-3AC0BFD96360}" type="datetime1">
              <a:rPr lang="en-US" smtClean="0"/>
              <a:t>5/21/2026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94733" y="6210300"/>
            <a:ext cx="450849" cy="457200"/>
          </a:xfrm>
        </p:spPr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16BCA4B-ABD9-48C8-838E-4675AFAF7D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536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FC7A22-549E-40D5-AEC0-0286DAFF91A4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8475B-5D17-4256-8081-B3DF7256BB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45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D0F92-F148-4C89-B02C-9314DACCDB08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C0346-948B-4D48-BB49-55951C8479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913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84C0D-D848-C60F-93CA-0F6FA04C5A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318900-C1C1-CE25-12BC-3098568A8B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F3169-C66C-C332-9766-BD3B29D6B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97ADB-B191-4259-A515-CAB96156522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693486-2AA3-2708-0CEC-6072FEB4F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D2305-EAB9-2496-D00A-36F77D1E4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4A88-FADF-4641-8664-8964D90F1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1374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02B0D-6498-E94D-EB34-FFF99F0F6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E7104-4153-59CE-49B8-E88CD9DD7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0144A2-49B6-9D27-BE05-C9167F083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97ADB-B191-4259-A515-CAB96156522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81168-2E2D-6C96-F03A-44F95BE36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F2B99-C584-1306-302B-674D22D08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4A88-FADF-4641-8664-8964D90F1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267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A19F1-AC38-1597-21D8-4168F3F48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AD3B50-8A21-6BB1-21B7-B3B1648359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2575D-F5B2-8BED-DF6A-1997859A3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97ADB-B191-4259-A515-CAB96156522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9E9DBE-4C58-3ECF-3C5C-367EBCFD7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8B777-A5DC-DD23-A426-F764A507B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4A88-FADF-4641-8664-8964D90F1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890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F8133-6363-6E02-F8AB-BA04983C2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17DD6C-8F36-C7C8-6949-9FC1A30518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3AA711-3F56-C1B8-3759-B56753516F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646454-10E8-E40E-BE82-9A6295E343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97ADB-B191-4259-A515-CAB96156522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51292C-A203-CA31-D80B-C085B2946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E32F1D-C24C-9732-5BFE-4A624B131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4A88-FADF-4641-8664-8964D90F1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525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4714C-DB9E-F3D1-F1A8-5FE4AB2B9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A57F69-8DF0-1BCF-3A03-51DEB4679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351CEB-9D34-7929-325F-E7DA44234A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D1C284-78D3-4D84-49D5-4E69342DCE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B4B522-7D5C-17A8-7B15-E0BAD5490C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094A60-3DE7-A86C-6ED5-E12D7AE20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97ADB-B191-4259-A515-CAB96156522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7ACBCF-9980-4FA1-89DC-73BF0B52B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3E6CE1-B6FE-C697-9204-7AFBB7FE4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4A88-FADF-4641-8664-8964D90F1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6158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98D18-DD66-9BC0-369E-93F57D67C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A9B440-41CF-2354-A30C-5B0844F0D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97ADB-B191-4259-A515-CAB96156522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2C32A7-0D16-69BB-9211-D89C1C8D6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2EA6CE-43AD-9111-FB48-6E448BFA2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4A88-FADF-4641-8664-8964D90F1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052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03B95E-BC89-70FA-C95E-CB577C176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97ADB-B191-4259-A515-CAB96156522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BB5914-1F54-AA99-7990-C2F7EF295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385758-0AA3-E383-61EB-22725E80D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4A88-FADF-4641-8664-8964D90F1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462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1D8CA-745B-A3EE-B3BE-12C52D453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BCF678-C29E-A2C1-C301-87E908AEE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708EA0-0E81-DED9-36E8-CA7BA9E2DD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D8B445-F847-EEB1-3FD7-B750F5102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97ADB-B191-4259-A515-CAB96156522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9FC2E5-FBD3-02B5-1A4F-CCBE81DF4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3B3BD2-EE53-2BE7-5C06-93F87E423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4A88-FADF-4641-8664-8964D90F1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989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74638"/>
            <a:ext cx="8229600" cy="1143000"/>
          </a:xfrm>
        </p:spPr>
        <p:txBody>
          <a:bodyPr anchor="t"/>
          <a:lstStyle>
            <a:lvl1pPr algn="ct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762000" y="1600200"/>
            <a:ext cx="10668000" cy="4419600"/>
          </a:xfrm>
        </p:spPr>
        <p:txBody>
          <a:bodyPr/>
          <a:lstStyle>
            <a:lvl1pPr marL="273050" indent="-27305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 sz="2000"/>
            </a:lvl1pPr>
            <a:lvl2pPr marL="547688" indent="-228600"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  <a:defRPr sz="1800"/>
            </a:lvl2pPr>
            <a:lvl3pPr>
              <a:spcBef>
                <a:spcPts val="0"/>
              </a:spcBef>
              <a:spcAft>
                <a:spcPts val="600"/>
              </a:spcAft>
              <a:defRPr sz="1800"/>
            </a:lvl3pPr>
            <a:lvl4pPr>
              <a:spcBef>
                <a:spcPts val="0"/>
              </a:spcBef>
              <a:spcAft>
                <a:spcPts val="600"/>
              </a:spcAft>
              <a:defRPr sz="1800"/>
            </a:lvl4pPr>
            <a:lvl5pPr>
              <a:spcBef>
                <a:spcPts val="0"/>
              </a:spcBef>
              <a:spcAft>
                <a:spcPts val="600"/>
              </a:spcAft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89F2E2-DE68-41D3-9540-73B1A2E84F09}" type="datetime1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9984C-E881-4E59-A7D8-E453CEAFE0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3204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AA6812-A0BF-53D3-C961-691574ADC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7FE24F-2732-0DF1-550E-76D3D9F89F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C6DFB6-8F72-5520-FACC-8DB717FA9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50B758-1B7D-C33C-CC91-255D22797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97ADB-B191-4259-A515-CAB96156522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7BBFFC-65CB-B124-33DB-43AA69B97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A17741-0C38-81A7-10E1-A737FBABE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4A88-FADF-4641-8664-8964D90F1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586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B4613-1313-133C-15A0-62F14F7D4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D903C8-1674-87FB-CD35-934F544C4F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53B43-C026-6F49-3388-4D7036E20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97ADB-B191-4259-A515-CAB96156522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07F94-1610-8582-2709-C2882AF21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48E549-E03F-67C5-0E74-5522946F7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4A88-FADF-4641-8664-8964D90F1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9877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59D8C0-F5FF-632C-B73B-551AB48715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325F46-B7F1-7106-1939-E84978F6EB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BDCB23-7A6A-8F6E-7C7E-348129A5E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97ADB-B191-4259-A515-CAB96156522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B0A87-92D8-B80A-BFEC-1D170F364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E0CD01-D704-0285-701F-8409D2AE1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94A88-FADF-4641-8664-8964D90F1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5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4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93134" y="2376489"/>
            <a:ext cx="12018433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3134" y="2341564"/>
            <a:ext cx="12018433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1018" y="2468564"/>
            <a:ext cx="12020549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5F7051-5C55-4730-8968-8ADF8908AD63}" type="datetime1">
              <a:rPr lang="en-US" smtClean="0"/>
              <a:t>5/21/2026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22"/>
          <p:cNvSpPr txBox="1">
            <a:spLocks/>
          </p:cNvSpPr>
          <p:nvPr userDrawn="1"/>
        </p:nvSpPr>
        <p:spPr>
          <a:xfrm>
            <a:off x="197666" y="6224954"/>
            <a:ext cx="452965" cy="457200"/>
          </a:xfrm>
          <a:prstGeom prst="ellipse">
            <a:avLst/>
          </a:prstGeom>
          <a:solidFill>
            <a:srgbClr val="025A02"/>
          </a:solidFill>
        </p:spPr>
        <p:txBody>
          <a:bodyPr wrap="none" lIns="0" tIns="0" rIns="0" bIns="0" anchor="ctr" anchorCtr="1">
            <a:noAutofit/>
          </a:bodyPr>
          <a:lstStyle>
            <a:defPPr>
              <a:defRPr lang="en-US"/>
            </a:defPPr>
            <a:lvl1pPr algn="ctr" rtl="0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9E69984C-E881-4E59-A7D8-E453CEAFE00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484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74638"/>
            <a:ext cx="8229600" cy="1143000"/>
          </a:xfrm>
        </p:spPr>
        <p:txBody>
          <a:bodyPr anchor="t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762000" y="1611086"/>
            <a:ext cx="4876800" cy="4419600"/>
          </a:xfrm>
        </p:spPr>
        <p:txBody>
          <a:bodyPr/>
          <a:lstStyle>
            <a:lvl1pPr marL="273050" indent="-273050">
              <a:buFont typeface="Wingdings" panose="05000000000000000000" pitchFamily="2" charset="2"/>
              <a:buChar char="Ø"/>
              <a:defRPr sz="2800"/>
            </a:lvl1pPr>
            <a:lvl2pPr marL="661988" indent="-342900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502400" y="1604056"/>
            <a:ext cx="4987834" cy="4419600"/>
          </a:xfrm>
        </p:spPr>
        <p:txBody>
          <a:bodyPr/>
          <a:lstStyle>
            <a:lvl1pPr marL="273050" indent="-273050">
              <a:buFont typeface="Wingdings" panose="05000000000000000000" pitchFamily="2" charset="2"/>
              <a:buChar char="Ø"/>
              <a:defRPr sz="2800"/>
            </a:lvl1pPr>
            <a:lvl2pPr marL="547688" indent="-228600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2A796-C77E-41E3-AB52-60DB8AA48887}" type="datetime1">
              <a:rPr lang="en-US" smtClean="0"/>
              <a:t>5/21/2026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471A9-B41E-424B-B251-1F7DA4C9E4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222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76225"/>
            <a:ext cx="9144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/>
          <a:lstStyle>
            <a:lvl1pPr marL="273050" indent="-273050">
              <a:buFont typeface="Wingdings" panose="05000000000000000000" pitchFamily="2" charset="2"/>
              <a:buChar char="Ø"/>
              <a:defRPr/>
            </a:lvl1pPr>
            <a:lvl2pPr marL="547688" indent="-228600">
              <a:buFont typeface="Wingdings" panose="05000000000000000000" pitchFamily="2" charset="2"/>
              <a:buChar char="Ø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6A2FA-8050-4197-96AB-1E2D7743FB35}" type="datetime1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F7FF-6A96-48FA-B4E5-5E10609EA1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694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304800"/>
            <a:ext cx="8229600" cy="1143000"/>
          </a:xfrm>
        </p:spPr>
        <p:txBody>
          <a:bodyPr anchor="t"/>
          <a:lstStyle>
            <a:lvl1pPr algn="ctr"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E16472-AFD2-414C-8036-DA02151980F2}" type="datetime1">
              <a:rPr lang="en-US" smtClean="0"/>
              <a:t>5/21/2026</a:t>
            </a:fld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5D6E7-9D8B-42BD-ADA0-DD002ABF2EC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228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5FE7C0-4F6D-4923-9F8A-3342623E074C}" type="datetime1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6AD63-97CC-417F-B16F-454E9FDA152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072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Rounded Rectangle 5"/>
          <p:cNvSpPr/>
          <p:nvPr/>
        </p:nvSpPr>
        <p:spPr>
          <a:xfrm>
            <a:off x="84668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9AA41-8B59-40CC-B5B8-DA963F563635}" type="datetime1">
              <a:rPr lang="en-US" smtClean="0"/>
              <a:t>5/21/2026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606C6-B22F-4803-9F09-4342BFFFF7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679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91018" y="4683126"/>
            <a:ext cx="12009967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1018" y="4649789"/>
            <a:ext cx="12009967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018" y="4773614"/>
            <a:ext cx="12009967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D77C5-EE60-4D06-99AC-8DABBE676006}" type="datetime1">
              <a:rPr lang="en-US" smtClean="0"/>
              <a:t>5/21/2026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4733" y="6208713"/>
            <a:ext cx="609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B0C1B1-2059-4190-8C43-B4908C16D3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260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84668" y="69850"/>
            <a:ext cx="12018433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Title Placeholder 21"/>
          <p:cNvSpPr>
            <a:spLocks noGrp="1"/>
          </p:cNvSpPr>
          <p:nvPr>
            <p:ph type="title"/>
          </p:nvPr>
        </p:nvSpPr>
        <p:spPr bwMode="auto">
          <a:xfrm>
            <a:off x="2438400" y="274638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1219200" y="1752600"/>
            <a:ext cx="10363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A418DA6-3683-4DC9-A378-023C847EF997}" type="datetime1">
              <a:rPr lang="en-US" smtClean="0"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94734" y="6210300"/>
            <a:ext cx="452965" cy="457200"/>
          </a:xfrm>
          <a:prstGeom prst="ellipse">
            <a:avLst/>
          </a:prstGeom>
          <a:solidFill>
            <a:srgbClr val="025A02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EC13FE6D-F1EF-4A84-8397-2979F32C1C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3" name="Picture 11" descr="CCBCC color logo small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34" y="166932"/>
            <a:ext cx="1421887" cy="135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4117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D5A7D9-6707-AB50-1AFC-6E86D2AA1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338662-8A96-1F16-6E62-D6DDF55324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641D05-95B9-2EA2-DA83-51FFCEF403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F97ADB-B191-4259-A515-CAB961565225}" type="datetimeFigureOut">
              <a:rPr lang="en-US" smtClean="0"/>
              <a:t>5/21/2026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71A6E3-EC3B-A0CE-1E4F-3031F75378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894EB-E630-5493-F98C-D957093A09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494A88-FADF-4641-8664-8964D90F1C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48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057400"/>
            <a:ext cx="83058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/>
              <a:t>Board of County Commissioners</a:t>
            </a:r>
            <a:br>
              <a:rPr lang="en-US" dirty="0"/>
            </a:br>
            <a:endParaRPr lang="en-US" b="1" dirty="0">
              <a:latin typeface="+mn-lt"/>
            </a:endParaRPr>
          </a:p>
        </p:txBody>
      </p:sp>
      <p:sp>
        <p:nvSpPr>
          <p:cNvPr id="6147" name="Subtitle 2"/>
          <p:cNvSpPr>
            <a:spLocks noGrp="1"/>
          </p:cNvSpPr>
          <p:nvPr>
            <p:ph type="body" idx="4294967295"/>
          </p:nvPr>
        </p:nvSpPr>
        <p:spPr>
          <a:xfrm>
            <a:off x="2133600" y="2776537"/>
            <a:ext cx="7772400" cy="2093413"/>
          </a:xfrm>
        </p:spPr>
        <p:txBody>
          <a:bodyPr/>
          <a:lstStyle/>
          <a:p>
            <a:pPr algn="ctr" eaLnBrk="1" hangingPunct="1">
              <a:buClr>
                <a:srgbClr val="025A02"/>
              </a:buClr>
              <a:buFont typeface="Wingdings 2" pitchFamily="18" charset="2"/>
              <a:buNone/>
            </a:pPr>
            <a:r>
              <a:rPr lang="en-US" altLang="en-US" sz="2400" dirty="0"/>
              <a:t>Workshop</a:t>
            </a:r>
          </a:p>
          <a:p>
            <a:pPr algn="ctr" eaLnBrk="1" hangingPunct="1">
              <a:buClr>
                <a:srgbClr val="025A02"/>
              </a:buClr>
              <a:buFont typeface="Wingdings 2" pitchFamily="18" charset="2"/>
              <a:buNone/>
            </a:pPr>
            <a:r>
              <a:rPr lang="en-US" altLang="en-US" sz="2400" dirty="0"/>
              <a:t>May 21, 2026</a:t>
            </a:r>
          </a:p>
          <a:p>
            <a:pPr algn="ctr" eaLnBrk="1" hangingPunct="1">
              <a:buClr>
                <a:srgbClr val="025A02"/>
              </a:buClr>
              <a:buFont typeface="Wingdings 2" pitchFamily="18" charset="2"/>
              <a:buNone/>
            </a:pPr>
            <a:r>
              <a:rPr lang="en-US" altLang="en-US" sz="2400" dirty="0"/>
              <a:t>2:00 p.m.</a:t>
            </a:r>
          </a:p>
          <a:p>
            <a:pPr algn="ctr" eaLnBrk="1" hangingPunct="1">
              <a:buClr>
                <a:srgbClr val="025A02"/>
              </a:buClr>
              <a:buFont typeface="Wingdings 2" pitchFamily="18" charset="2"/>
              <a:buNone/>
            </a:pPr>
            <a:r>
              <a:rPr lang="en-US" altLang="en-US" sz="2400" dirty="0"/>
              <a:t>Columbia County School Board Administrative Complex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C5D6E7-9D8B-42BD-ADA0-DD002ABF2EC3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63960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AD299-37E6-D08E-417F-CF2168665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MSTU Law Enforcement</a:t>
            </a:r>
            <a:br>
              <a:rPr lang="en-US" dirty="0"/>
            </a:b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5CC9705-9619-E5A5-AAE7-94DBEB11CC71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199702" y="1610360"/>
            <a:ext cx="4711076" cy="5049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AAB60B-993F-0E52-74A1-81F8832D3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9984C-E881-4E59-A7D8-E453CEAFE00A}" type="slidenum">
              <a:rPr lang="en-US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6A5FF5-AA9E-F39D-7761-E40A774DD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3542" y="1622425"/>
            <a:ext cx="6467475" cy="23533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F063C59-8C03-5FDD-F255-A24D0528E31E}"/>
              </a:ext>
            </a:extLst>
          </p:cNvPr>
          <p:cNvSpPr txBox="1"/>
          <p:nvPr/>
        </p:nvSpPr>
        <p:spPr>
          <a:xfrm>
            <a:off x="5384799" y="4246880"/>
            <a:ext cx="6563360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>
                <a:cs typeface="Arial"/>
              </a:rPr>
              <a:t>Adopted Budget for Ad Valorem Revenues is  $36,649,153</a:t>
            </a:r>
            <a:endParaRPr lang="en-US" dirty="0">
              <a:cs typeface="Arial"/>
            </a:endParaRPr>
          </a:p>
          <a:p>
            <a:pPr marL="1657350" lvl="3" indent="-285750">
              <a:buFont typeface="Arial"/>
              <a:buChar char="•"/>
            </a:pPr>
            <a:r>
              <a:rPr lang="en-US">
                <a:cs typeface="Arial"/>
              </a:rPr>
              <a:t>Current Millage is 7.815</a:t>
            </a:r>
            <a:endParaRPr lang="en-US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cs typeface="Arial"/>
              </a:rPr>
              <a:t>Sheriff's Office Adopted Budget is $23,960,492</a:t>
            </a:r>
          </a:p>
          <a:p>
            <a:pPr marL="285750" indent="-285750">
              <a:buFont typeface="Arial"/>
              <a:buChar char="•"/>
            </a:pPr>
            <a:endParaRPr lang="en-US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cs typeface="Arial"/>
              </a:rPr>
              <a:t>New GF Millage          2.7515</a:t>
            </a:r>
            <a:endParaRPr lang="en-US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cs typeface="Arial"/>
              </a:rPr>
              <a:t>MSTU Millage             5.0635</a:t>
            </a:r>
            <a:endParaRPr lang="en-US" dirty="0">
              <a:cs typeface="Arial"/>
            </a:endParaRPr>
          </a:p>
          <a:p>
            <a:endParaRPr lang="en-US" dirty="0">
              <a:cs typeface="Arial"/>
            </a:endParaRPr>
          </a:p>
          <a:p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8068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Municipal Services Taxing Unit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1600">
                <a:cs typeface="Arial"/>
              </a:rPr>
              <a:t>This is not an assessment.  Must use normal Truth in Millage (TRIM) process</a:t>
            </a:r>
            <a:endParaRPr lang="en-US" sz="1600" dirty="0">
              <a:cs typeface="Arial"/>
            </a:endParaRPr>
          </a:p>
          <a:p>
            <a:pPr lvl="2"/>
            <a:r>
              <a:rPr lang="en-US" sz="1600">
                <a:cs typeface="Arial"/>
              </a:rPr>
              <a:t>Discuss two (2) separate MSTU's – 1) EMS  and 2) Law Enforcement</a:t>
            </a:r>
            <a:endParaRPr lang="en-US" sz="1600" dirty="0">
              <a:cs typeface="Arial"/>
            </a:endParaRPr>
          </a:p>
          <a:p>
            <a:pPr lvl="2"/>
            <a:r>
              <a:rPr lang="en-US" sz="1600">
                <a:cs typeface="Arial"/>
              </a:rPr>
              <a:t>Study is Draft last revised May 21, 2026</a:t>
            </a:r>
            <a:endParaRPr lang="en-US" sz="1600" dirty="0">
              <a:cs typeface="Arial"/>
            </a:endParaRPr>
          </a:p>
          <a:p>
            <a:endParaRPr lang="en-US" sz="1600" dirty="0">
              <a:cs typeface="Arial"/>
            </a:endParaRPr>
          </a:p>
          <a:p>
            <a:r>
              <a:rPr lang="en-US" sz="1600">
                <a:cs typeface="Arial"/>
              </a:rPr>
              <a:t>Need to adopt an ordinance prior to July 1</a:t>
            </a:r>
            <a:endParaRPr lang="en-US" sz="1600" dirty="0">
              <a:cs typeface="Arial"/>
            </a:endParaRPr>
          </a:p>
          <a:p>
            <a:pPr lvl="2">
              <a:buFont typeface="Wingdings 2" panose="05000000000000000000" pitchFamily="2" charset="2"/>
              <a:buChar char=""/>
            </a:pPr>
            <a:r>
              <a:rPr lang="en-US" sz="1600">
                <a:cs typeface="Arial"/>
              </a:rPr>
              <a:t>At tonight's meeting, call for a public hearing on the ordinance for June 18</a:t>
            </a:r>
            <a:endParaRPr lang="en-US" sz="1600" dirty="0">
              <a:cs typeface="Arial"/>
            </a:endParaRPr>
          </a:p>
          <a:p>
            <a:pPr lvl="2">
              <a:buFont typeface="Wingdings 2" panose="05000000000000000000" pitchFamily="2" charset="2"/>
              <a:buChar char=""/>
            </a:pPr>
            <a:r>
              <a:rPr lang="en-US" sz="1600">
                <a:cs typeface="Arial"/>
              </a:rPr>
              <a:t>City of Lake City and Town of Fort White need to adopt an ordinance prior to June 18</a:t>
            </a:r>
            <a:endParaRPr lang="en-US" sz="1600" dirty="0">
              <a:cs typeface="Arial"/>
            </a:endParaRPr>
          </a:p>
          <a:p>
            <a:endParaRPr lang="en-US" sz="1600" dirty="0">
              <a:cs typeface="Arial"/>
            </a:endParaRPr>
          </a:p>
          <a:p>
            <a:r>
              <a:rPr lang="en-US" sz="1600">
                <a:cs typeface="Arial"/>
              </a:rPr>
              <a:t>Set Preliminary Millage and Rollback Rates by July 23 </a:t>
            </a:r>
            <a:endParaRPr lang="en-US" sz="1600" dirty="0">
              <a:cs typeface="Arial"/>
            </a:endParaRPr>
          </a:p>
          <a:p>
            <a:endParaRPr lang="en-US" sz="1600" dirty="0">
              <a:cs typeface="Arial"/>
            </a:endParaRPr>
          </a:p>
          <a:p>
            <a:r>
              <a:rPr lang="en-US" sz="1600">
                <a:cs typeface="Arial"/>
              </a:rPr>
              <a:t>Mail TRIM notices by August 13</a:t>
            </a:r>
            <a:endParaRPr lang="en-US" sz="1600" dirty="0">
              <a:cs typeface="Arial"/>
            </a:endParaRPr>
          </a:p>
          <a:p>
            <a:endParaRPr lang="en-US" sz="1600" dirty="0">
              <a:cs typeface="Arial"/>
            </a:endParaRPr>
          </a:p>
          <a:p>
            <a:r>
              <a:rPr lang="en-US" sz="1600">
                <a:cs typeface="Arial"/>
              </a:rPr>
              <a:t>First Public Hearing on Budget and Final Millage Rates on September 3</a:t>
            </a:r>
            <a:endParaRPr lang="en-US" sz="1600" dirty="0">
              <a:cs typeface="Arial"/>
            </a:endParaRPr>
          </a:p>
          <a:p>
            <a:endParaRPr lang="en-US" sz="1600" dirty="0">
              <a:cs typeface="Arial"/>
            </a:endParaRPr>
          </a:p>
          <a:p>
            <a:r>
              <a:rPr lang="en-US" sz="1600">
                <a:cs typeface="Arial"/>
              </a:rPr>
              <a:t>Second Public Hearing on Budget and Final Millage Rates on September 17</a:t>
            </a:r>
          </a:p>
          <a:p>
            <a:endParaRPr lang="en-US" dirty="0">
              <a:cs typeface="Arial"/>
            </a:endParaRPr>
          </a:p>
          <a:p>
            <a:pPr>
              <a:buClr>
                <a:srgbClr val="D34817"/>
              </a:buClr>
            </a:pPr>
            <a:endParaRPr lang="en-US" dirty="0">
              <a:cs typeface="Arial"/>
            </a:endParaRPr>
          </a:p>
          <a:p>
            <a:pPr>
              <a:buClr>
                <a:srgbClr val="D34817"/>
              </a:buClr>
            </a:pPr>
            <a:endParaRPr lang="en-US" dirty="0">
              <a:cs typeface="Arial"/>
            </a:endParaRPr>
          </a:p>
          <a:p>
            <a:pPr lvl="2"/>
            <a:endParaRPr lang="en-US" dirty="0"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9984C-E881-4E59-A7D8-E453CEAFE00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8234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7EE50-A6BB-E62C-009D-508DA25A5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AmeriPro</a:t>
            </a:r>
            <a:r>
              <a:rPr lang="en-US" dirty="0"/>
              <a:t> Compliance Times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4E38D1-4D5B-E60C-30AA-3FAD0D1663D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March 2026</a:t>
            </a:r>
          </a:p>
          <a:p>
            <a:r>
              <a:rPr lang="en-US" dirty="0"/>
              <a:t>Total Urban Responses = 456</a:t>
            </a:r>
          </a:p>
          <a:p>
            <a:r>
              <a:rPr lang="en-US" dirty="0"/>
              <a:t>Met Urban </a:t>
            </a:r>
            <a:r>
              <a:rPr lang="en-US" dirty="0" err="1"/>
              <a:t>Reponse</a:t>
            </a:r>
            <a:r>
              <a:rPr lang="en-US" dirty="0"/>
              <a:t> Compliance Time = 56%</a:t>
            </a:r>
          </a:p>
          <a:p>
            <a:endParaRPr lang="en-US" dirty="0"/>
          </a:p>
          <a:p>
            <a:r>
              <a:rPr lang="en-US" dirty="0"/>
              <a:t>Total Rural Responses = 277</a:t>
            </a:r>
          </a:p>
          <a:p>
            <a:r>
              <a:rPr lang="en-US" dirty="0"/>
              <a:t>Met Rural Response Compliance Time = 64%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FFAB1D-59F0-5381-A84C-4F91F6A5F0C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April 2026</a:t>
            </a:r>
          </a:p>
          <a:p>
            <a:r>
              <a:rPr lang="en-US" dirty="0"/>
              <a:t>Total Urban Responses = 451</a:t>
            </a:r>
          </a:p>
          <a:p>
            <a:r>
              <a:rPr lang="en-US" dirty="0"/>
              <a:t>Met Urban </a:t>
            </a:r>
            <a:r>
              <a:rPr lang="en-US" dirty="0" err="1"/>
              <a:t>Reponse</a:t>
            </a:r>
            <a:r>
              <a:rPr lang="en-US" dirty="0"/>
              <a:t> Compliance Time = 60%</a:t>
            </a:r>
          </a:p>
          <a:p>
            <a:endParaRPr lang="en-US" dirty="0"/>
          </a:p>
          <a:p>
            <a:r>
              <a:rPr lang="en-US" dirty="0"/>
              <a:t>Total Rural Responses = 269</a:t>
            </a:r>
          </a:p>
          <a:p>
            <a:r>
              <a:rPr lang="en-US" dirty="0"/>
              <a:t>Met Rural Response Compliance Time = 63%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1664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D630D-8763-A757-7B60-1FB10C596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AmeriPro</a:t>
            </a:r>
            <a:r>
              <a:rPr lang="en-US" dirty="0"/>
              <a:t> Compliance Times Cont.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F2F2B5-C695-571B-0315-DFFEC51352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n-US" dirty="0"/>
              <a:t>May 2026 Thus far</a:t>
            </a:r>
          </a:p>
          <a:p>
            <a:r>
              <a:rPr lang="en-US" dirty="0"/>
              <a:t>Total Urban Responses = 420</a:t>
            </a:r>
          </a:p>
          <a:p>
            <a:r>
              <a:rPr lang="en-US" dirty="0"/>
              <a:t>Met Urban </a:t>
            </a:r>
            <a:r>
              <a:rPr lang="en-US" dirty="0" err="1"/>
              <a:t>Reponse</a:t>
            </a:r>
            <a:r>
              <a:rPr lang="en-US" dirty="0"/>
              <a:t> Compliance Time = 70%</a:t>
            </a:r>
          </a:p>
          <a:p>
            <a:endParaRPr lang="en-US" dirty="0"/>
          </a:p>
          <a:p>
            <a:r>
              <a:rPr lang="en-US" dirty="0"/>
              <a:t>Total Rural Responses = 225</a:t>
            </a:r>
          </a:p>
          <a:p>
            <a:r>
              <a:rPr lang="en-US" dirty="0"/>
              <a:t>Met Rural Response Compliance Time = 64%</a:t>
            </a:r>
          </a:p>
        </p:txBody>
      </p:sp>
    </p:spTree>
    <p:extLst>
      <p:ext uri="{BB962C8B-B14F-4D97-AF65-F5344CB8AC3E}">
        <p14:creationId xmlns:p14="http://schemas.microsoft.com/office/powerpoint/2010/main" val="928757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BDDEC-2F28-98C4-339B-D55DBC96E6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AmeriPro</a:t>
            </a:r>
            <a:r>
              <a:rPr lang="en-US" dirty="0"/>
              <a:t> Staffing Levels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5043DA-267B-96D9-6EC2-CDB8A73CF2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Contracted Staffing Levels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A4D369-958E-8A26-F558-A1E2E8FDCDB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5 – 24-hour ALS Ambulances</a:t>
            </a:r>
          </a:p>
          <a:p>
            <a:r>
              <a:rPr lang="en-US" dirty="0"/>
              <a:t>1 – 12-hour ALS Ambulance </a:t>
            </a:r>
          </a:p>
          <a:p>
            <a:r>
              <a:rPr lang="en-US" dirty="0"/>
              <a:t>1 – 24-hour ALS QRV Supervisor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E69DC9-E03C-A954-143F-8A12D32E4B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Provided Staffing Levels after 60 day ramp up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EDC4D2-148B-049D-9138-87FDE62B31F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en-US" dirty="0"/>
              <a:t>A shift has 3 - 24-hour units</a:t>
            </a:r>
          </a:p>
          <a:p>
            <a:pPr fontAlgn="base"/>
            <a:r>
              <a:rPr lang="en-US" dirty="0"/>
              <a:t>B shift has 4 - 24-hour units, 1 - 12-hour unit</a:t>
            </a:r>
          </a:p>
          <a:p>
            <a:pPr fontAlgn="base"/>
            <a:r>
              <a:rPr lang="en-US" dirty="0"/>
              <a:t>C Shift has 3 – 24-hour units</a:t>
            </a:r>
          </a:p>
          <a:p>
            <a:r>
              <a:rPr lang="en-US" dirty="0"/>
              <a:t>*These numbers have slightly improved since the 60-day ramp-up period ended, and </a:t>
            </a:r>
            <a:r>
              <a:rPr lang="en-US" dirty="0" err="1"/>
              <a:t>AmeriPro</a:t>
            </a:r>
            <a:r>
              <a:rPr lang="en-US" dirty="0"/>
              <a:t> states they are fully staffed now and awaiting employees to finish orientation. </a:t>
            </a:r>
          </a:p>
        </p:txBody>
      </p:sp>
    </p:spTree>
    <p:extLst>
      <p:ext uri="{BB962C8B-B14F-4D97-AF65-F5344CB8AC3E}">
        <p14:creationId xmlns:p14="http://schemas.microsoft.com/office/powerpoint/2010/main" val="2940864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D3AF1-47C7-292A-EA53-94BDEBC98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19CFA-C3A8-7EB1-19D3-F4BB73821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EMS Rural County Comparison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C788C4-6233-7A97-758B-20E0C53657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Surrounding EMS Services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88C227-B6E5-4DAC-45DF-1FCD3F7400B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Putnam</a:t>
            </a:r>
            <a:r>
              <a:rPr lang="en-US" dirty="0"/>
              <a:t> = 13,881 EMS calls per year with 9 ALS Ambulances, </a:t>
            </a:r>
            <a:r>
              <a:rPr lang="en-US" b="1" dirty="0"/>
              <a:t>1,542 calls per unit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Nassau</a:t>
            </a:r>
            <a:r>
              <a:rPr lang="en-US" dirty="0"/>
              <a:t> = 8,978 EMS calls per year with 9 ALS Ambulances, </a:t>
            </a:r>
            <a:r>
              <a:rPr lang="en-US" b="1" dirty="0"/>
              <a:t>997 calls per unit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b="1" dirty="0"/>
              <a:t>Gadsden</a:t>
            </a:r>
            <a:r>
              <a:rPr lang="en-US" dirty="0"/>
              <a:t> = 8,637 EMS calls per year with 6 ALS Ambulances, </a:t>
            </a:r>
            <a:r>
              <a:rPr lang="en-US" b="1" dirty="0"/>
              <a:t>1,439 calls per unit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b="1" dirty="0"/>
              <a:t>Suwannee</a:t>
            </a:r>
            <a:r>
              <a:rPr lang="en-US" dirty="0"/>
              <a:t> = 7,242 EMS calls per year with 5 ALS Ambulances, </a:t>
            </a:r>
            <a:r>
              <a:rPr lang="en-US" b="1" dirty="0"/>
              <a:t>1,448 calls per unit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b="1" dirty="0"/>
              <a:t>Bradford</a:t>
            </a:r>
            <a:r>
              <a:rPr lang="en-US" dirty="0"/>
              <a:t> = 6,075 EMS calls per year with 4 ALS Ambulances, </a:t>
            </a:r>
            <a:r>
              <a:rPr lang="en-US" b="1" dirty="0"/>
              <a:t>1,518 calls per unit.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58AEF0-5611-45BF-3D07-A25486B8D6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Columbia County Contracted Coverage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8ABDC9F-CCA9-DE80-20A5-E762976BD70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/>
              <a:t>In 2025 Columbia County had15,000 calls for EMS service. The current EMS contract calls for 5 24-hr units and 1 12-hr Ambulance, resulting in </a:t>
            </a:r>
            <a:r>
              <a:rPr lang="en-US" b="1" dirty="0"/>
              <a:t>2,725 calls per unit. </a:t>
            </a:r>
          </a:p>
        </p:txBody>
      </p:sp>
    </p:spTree>
    <p:extLst>
      <p:ext uri="{BB962C8B-B14F-4D97-AF65-F5344CB8AC3E}">
        <p14:creationId xmlns:p14="http://schemas.microsoft.com/office/powerpoint/2010/main" val="212992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B6B5B-2878-BB02-B818-A0AF7ADA3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EMS MSTU </a:t>
            </a:r>
            <a:br>
              <a:rPr lang="en-US" dirty="0"/>
            </a:br>
            <a:r>
              <a:rPr lang="en-US" sz="2000"/>
              <a:t>Existing Contract for Services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C32C45-F012-8154-AF4C-EC7C39526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9984C-E881-4E59-A7D8-E453CEAFE00A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1D5F8B1-3F7C-85DF-6C07-919E46AEEEB5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101282" y="1710690"/>
            <a:ext cx="5426075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67341B-6566-A35C-7EA0-462E9EF909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5597" y="1624330"/>
            <a:ext cx="6664325" cy="2542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618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2F46B-62CD-98BB-85DC-7728EC46E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274638"/>
            <a:ext cx="8229600" cy="1346200"/>
          </a:xfrm>
        </p:spPr>
        <p:txBody>
          <a:bodyPr/>
          <a:lstStyle/>
          <a:p>
            <a:r>
              <a:rPr lang="en-US" sz="3800" dirty="0"/>
              <a:t>EMS MSTU </a:t>
            </a:r>
            <a:br>
              <a:rPr lang="en-US" sz="3800" dirty="0"/>
            </a:br>
            <a:r>
              <a:rPr lang="en-US" sz="2000"/>
              <a:t>EMS – Two County Ambulances on Road</a:t>
            </a:r>
            <a:br>
              <a:rPr lang="en-US" sz="2000" dirty="0"/>
            </a:br>
            <a:r>
              <a:rPr lang="en-US" sz="2000"/>
              <a:t>Not including Contract</a:t>
            </a:r>
            <a:endParaRPr lang="en-US" sz="2000" b="0"/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7A6BFD9-EEF0-70CB-15A5-F806C6940155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123190" y="1844040"/>
            <a:ext cx="5636260" cy="3677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233EA3-1A2D-5D16-3004-0D9315D38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9984C-E881-4E59-A7D8-E453CEAFE00A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7A0D18-16AC-486E-3B3A-D35C453A3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3120" y="2085657"/>
            <a:ext cx="6177280" cy="202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74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03508-E755-BE88-8FE6-C7DC4D13C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/>
              <a:t>EMS MSTU </a:t>
            </a:r>
            <a:br>
              <a:rPr lang="en-US" sz="3800" dirty="0"/>
            </a:br>
            <a:r>
              <a:rPr lang="en-US" sz="2000"/>
              <a:t>Two County Ambulances and Contract Services</a:t>
            </a:r>
            <a:endParaRPr lang="en-US" sz="2000" b="0"/>
          </a:p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DE95221-42F1-E943-3096-5D43F909620E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196850" y="1930717"/>
            <a:ext cx="5732780" cy="427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5CB6CD-DB1F-4DD6-4E43-4F9407A83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69984C-E881-4E59-A7D8-E453CEAFE00A}" type="slidenum">
              <a:rPr lang="en-US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04C790-C9F6-2A25-9931-14F9437C6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4710" y="2085975"/>
            <a:ext cx="6144260" cy="21069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146C24-9438-800C-D088-4A7F092C1940}"/>
              </a:ext>
            </a:extLst>
          </p:cNvPr>
          <p:cNvSpPr txBox="1"/>
          <p:nvPr/>
        </p:nvSpPr>
        <p:spPr>
          <a:xfrm>
            <a:off x="6268719" y="4450080"/>
            <a:ext cx="5486400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cs typeface="Arial"/>
              </a:rPr>
              <a:t>MSTU </a:t>
            </a:r>
            <a:r>
              <a:rPr lang="en-US">
                <a:cs typeface="Arial"/>
              </a:rPr>
              <a:t>Increase                                            1.1867</a:t>
            </a:r>
          </a:p>
          <a:p>
            <a:endParaRPr lang="en-US" dirty="0">
              <a:cs typeface="Arial"/>
            </a:endParaRPr>
          </a:p>
          <a:p>
            <a:r>
              <a:rPr lang="en-US">
                <a:cs typeface="Arial"/>
              </a:rPr>
              <a:t>Existing GF Millage                                        7.815</a:t>
            </a:r>
          </a:p>
          <a:p>
            <a:r>
              <a:rPr lang="en-US">
                <a:cs typeface="Arial"/>
              </a:rPr>
              <a:t>Millage Decrease                                         0.3645</a:t>
            </a:r>
            <a:endParaRPr lang="en-US"/>
          </a:p>
          <a:p>
            <a:endParaRPr lang="en-US" dirty="0">
              <a:cs typeface="Arial"/>
            </a:endParaRPr>
          </a:p>
          <a:p>
            <a:r>
              <a:rPr lang="en-US" dirty="0">
                <a:cs typeface="Arial"/>
              </a:rPr>
              <a:t>New GF </a:t>
            </a:r>
            <a:r>
              <a:rPr lang="en-US">
                <a:cs typeface="Arial"/>
              </a:rPr>
              <a:t>Millage                                            7.4505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87366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2E9C835F96094FA00DDEB0AAEBF245" ma:contentTypeVersion="15" ma:contentTypeDescription="Create a new document." ma:contentTypeScope="" ma:versionID="e6713550cf3a09dcfc095b7196959f52">
  <xsd:schema xmlns:xsd="http://www.w3.org/2001/XMLSchema" xmlns:xs="http://www.w3.org/2001/XMLSchema" xmlns:p="http://schemas.microsoft.com/office/2006/metadata/properties" xmlns:ns2="59a4bbb5-e228-46b0-888a-fbb6e3386770" xmlns:ns3="4fad09b9-7b9c-40a3-bfd9-4ea7b9cf3add" targetNamespace="http://schemas.microsoft.com/office/2006/metadata/properties" ma:root="true" ma:fieldsID="db1e9ff2fd88318bae42654c23629a13" ns2:_="" ns3:_="">
    <xsd:import namespace="59a4bbb5-e228-46b0-888a-fbb6e3386770"/>
    <xsd:import namespace="4fad09b9-7b9c-40a3-bfd9-4ea7b9cf3ad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a4bbb5-e228-46b0-888a-fbb6e338677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list="UserInfo" ma:SearchPeopleOnly="false" ma:internalName="SharedWithUsers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false">
      <xsd:simpleType>
        <xsd:restriction base="dms:Note">
          <xsd:maxLength value="255"/>
        </xsd:restrict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7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dd7d823-aefd-4623-b603-ca21e48a54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ad09b9-7b9c-40a3-bfd9-4ea7b9cf3ad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7b88835f-c8dc-438c-8916-bcda9f1dd0f2}" ma:internalName="TaxCatchAll" ma:showField="CatchAllData" ma:web="4fad09b9-7b9c-40a3-bfd9-4ea7b9cf3a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9a4bbb5-e228-46b0-888a-fbb6e3386770">
      <UserInfo>
        <DisplayName>Erica Jones</DisplayName>
        <AccountId>91</AccountId>
        <AccountType/>
      </UserInfo>
    </SharedWithUsers>
    <SharedWithDetails xmlns="59a4bbb5-e228-46b0-888a-fbb6e3386770" xsi:nil="true"/>
    <lcf76f155ced4ddcb4097134ff3c332f xmlns="59a4bbb5-e228-46b0-888a-fbb6e3386770">
      <Terms xmlns="http://schemas.microsoft.com/office/infopath/2007/PartnerControls"/>
    </lcf76f155ced4ddcb4097134ff3c332f>
    <TaxCatchAll xmlns="4fad09b9-7b9c-40a3-bfd9-4ea7b9cf3add" xsi:nil="true"/>
  </documentManagement>
</p:properties>
</file>

<file path=customXml/itemProps1.xml><?xml version="1.0" encoding="utf-8"?>
<ds:datastoreItem xmlns:ds="http://schemas.openxmlformats.org/officeDocument/2006/customXml" ds:itemID="{3B15B8EA-375C-413E-93D7-7209CDBF525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70A00CE-99F9-4303-AB36-810621A8A6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a4bbb5-e228-46b0-888a-fbb6e3386770"/>
    <ds:schemaRef ds:uri="4fad09b9-7b9c-40a3-bfd9-4ea7b9cf3a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C1155B6-2FFD-451B-94D1-2F307D1C175F}">
  <ds:schemaRefs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  <ds:schemaRef ds:uri="http://purl.org/dc/elements/1.1/"/>
    <ds:schemaRef ds:uri="59a4bbb5-e228-46b0-888a-fbb6e3386770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4fad09b9-7b9c-40a3-bfd9-4ea7b9cf3ad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3238</TotalTime>
  <Words>334</Words>
  <Application>Microsoft Office PowerPoint</Application>
  <PresentationFormat>Widescreen</PresentationFormat>
  <Paragraphs>53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1_Equity</vt:lpstr>
      <vt:lpstr>Office Theme</vt:lpstr>
      <vt:lpstr>Board of County Commissioners </vt:lpstr>
      <vt:lpstr>Municipal Services Taxing Unit</vt:lpstr>
      <vt:lpstr>AmeriPro Compliance Times </vt:lpstr>
      <vt:lpstr>AmeriPro Compliance Times Cont. </vt:lpstr>
      <vt:lpstr>AmeriPro Staffing Levels </vt:lpstr>
      <vt:lpstr>EMS Rural County Comparison </vt:lpstr>
      <vt:lpstr>EMS MSTU  Existing Contract for Services</vt:lpstr>
      <vt:lpstr>EMS MSTU  EMS – Two County Ambulances on Road Not including Contract </vt:lpstr>
      <vt:lpstr>EMS MSTU  Two County Ambulances and Contract Services </vt:lpstr>
      <vt:lpstr>MSTU Law Enforcement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Road Prioritization/Funding</dc:title>
  <dc:creator>Esther Chung</dc:creator>
  <cp:lastModifiedBy>John Crews</cp:lastModifiedBy>
  <cp:revision>387</cp:revision>
  <dcterms:created xsi:type="dcterms:W3CDTF">2017-05-17T14:54:17Z</dcterms:created>
  <dcterms:modified xsi:type="dcterms:W3CDTF">2026-05-21T17:17:09Z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0x010100102E9C835F96094FA00DDEB0AAEBF245</vt:lpwstr>
  </property>
  <property fmtid="{D5CDD505-2E9C-101B-9397-08002B2CF9AE}" pid="3" name="Shared With Details">
    <vt:lpwstr>{"i:0#.w|columbiaexchang\\ejones":{"DateTime":"\/Date(1710957916641)\/","LoginName":"columbiaexchang\\esnyder"}}</vt:lpwstr>
  </property>
  <property fmtid="{D5CDD505-2E9C-101B-9397-08002B2CF9AE}" pid="4" name="Has Copy Destinations">
    <vt:bool>false</vt:bool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2025-07-08T15:57:10Z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8e22af80-2e2f-4666-86e0-a63b8b6cca6d</vt:lpwstr>
  </property>
  <property fmtid="{D5CDD505-2E9C-101B-9397-08002B2CF9AE}" pid="10" name="MSIP_Label_defa4170-0d19-0005-0004-bc88714345d2_ActionId">
    <vt:lpwstr>0b25a043-9862-496f-bb86-1f4db368a353</vt:lpwstr>
  </property>
  <property fmtid="{D5CDD505-2E9C-101B-9397-08002B2CF9AE}" pid="11" name="MSIP_Label_defa4170-0d19-0005-0004-bc88714345d2_ContentBits">
    <vt:lpwstr>0</vt:lpwstr>
  </property>
  <property fmtid="{D5CDD505-2E9C-101B-9397-08002B2CF9AE}" pid="12" name="MSIP_Label_defa4170-0d19-0005-0004-bc88714345d2_Tag">
    <vt:lpwstr>10, 3, 0, 1</vt:lpwstr>
  </property>
  <property fmtid="{D5CDD505-2E9C-101B-9397-08002B2CF9AE}" pid="13" name="MediaServiceImageTags">
    <vt:lpwstr/>
  </property>
</Properties>
</file>